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Lexend Light"/>
      <p:regular r:id="rId8"/>
      <p:bold r:id="rId9"/>
    </p:embeddedFont>
    <p:embeddedFont>
      <p:font typeface="Lexen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exend-bold.fntdata"/><Relationship Id="rId10" Type="http://schemas.openxmlformats.org/officeDocument/2006/relationships/font" Target="fonts/Lexe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exend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Lexend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9545733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954573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7426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7426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7426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Lexend"/>
              <a:buNone/>
              <a:defRPr sz="12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74268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7426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74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74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74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48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252072" y="1152475"/>
            <a:ext cx="348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74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Lexend"/>
              <a:buNone/>
              <a:defRPr sz="25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74268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24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7426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exend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Lexend"/>
              <a:buNone/>
              <a:defRPr sz="3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Lexend"/>
              <a:buNone/>
              <a:defRPr sz="42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exend Light"/>
              <a:buNone/>
              <a:defRPr sz="1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exend Light"/>
              <a:buNone/>
              <a:defRPr sz="21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exend Light"/>
              <a:buChar char="■"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742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742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01025" y="2057725"/>
            <a:ext cx="64401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pt-BR" sz="2542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Título do trabalho</a:t>
            </a:r>
            <a:endParaRPr b="1" sz="2542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301025" y="3361275"/>
            <a:ext cx="6440100" cy="12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t-BR" sz="1580">
                <a:solidFill>
                  <a:srgbClr val="09FF78"/>
                </a:solidFill>
                <a:latin typeface="Lexend"/>
                <a:ea typeface="Lexend"/>
                <a:cs typeface="Lexend"/>
                <a:sym typeface="Lexend"/>
              </a:rPr>
              <a:t>Autores do trabalho</a:t>
            </a:r>
            <a:endParaRPr sz="1580">
              <a:solidFill>
                <a:srgbClr val="09FF78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74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74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