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B3E44F-3A05-4789-833B-ACE3E1A431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6CB9D50-D796-4F5D-9706-6F46EB9F8F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B32D3D-B499-42BD-8E72-DC31F129F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97098-94C9-44F8-824E-8F23062D2A66}" type="datetimeFigureOut">
              <a:rPr lang="pt-BR" smtClean="0"/>
              <a:t>11/08/2020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AF9A963-11F7-4203-B211-B106A095E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5B53FCC-BAEC-4050-892D-4F699733B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2272-FECF-42ED-9E33-85540EE4E2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1714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631961-4893-45E6-B655-7F62FB8CC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0036BEB-4A9F-48C3-9F92-2EE2CA4C59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B07CD3A-DEC6-4065-B977-4D9F96746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97098-94C9-44F8-824E-8F23062D2A66}" type="datetimeFigureOut">
              <a:rPr lang="pt-BR" smtClean="0"/>
              <a:t>11/08/2020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C014EE-A022-4416-A478-8339269AA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7262233-2BA8-4F05-A8EE-227F8F29B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2272-FECF-42ED-9E33-85540EE4E2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526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39A279A-0F09-4BBB-BF86-4CC45E43E7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B1192A8-B346-4D7C-ADCE-611C7CF856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D451D78-9042-4D2B-AC3D-4CB4B2575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97098-94C9-44F8-824E-8F23062D2A66}" type="datetimeFigureOut">
              <a:rPr lang="pt-BR" smtClean="0"/>
              <a:t>11/08/2020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EFBA6B8-791A-4FD7-887B-BC6E8518F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EF77A4B-A9FE-4E9E-8829-3FAEA543E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2272-FECF-42ED-9E33-85540EE4E2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06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90D650-382E-4DBD-BE55-6A49A80D7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DD9A297-6937-4B89-8FA3-6A6D20EFF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7EE76F2-5634-41CF-8E36-AC896C667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97098-94C9-44F8-824E-8F23062D2A66}" type="datetimeFigureOut">
              <a:rPr lang="pt-BR" smtClean="0"/>
              <a:t>11/08/2020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0B2EC5-E3F2-41B2-902A-E5B92EDF9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FF744F-4741-43AD-B787-55D08DED8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2272-FECF-42ED-9E33-85540EE4E2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6013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1D51D9-B11C-4270-88FD-2AE47B272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6894451-A172-4D1C-B9D3-7F9A4CA32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A2ABA11-0ED2-4027-AA7B-997BE0620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97098-94C9-44F8-824E-8F23062D2A66}" type="datetimeFigureOut">
              <a:rPr lang="pt-BR" smtClean="0"/>
              <a:t>11/08/2020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9C753E5-F8F9-4C8B-A85A-8EB873490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1527FBD-0AEB-4E06-A40F-37BD2613E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2272-FECF-42ED-9E33-85540EE4E2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9145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F4AB72-5038-4020-84B0-0B599792D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8C3EDDC-E997-4CC8-9079-44EEB63633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C7816D0-042A-42D3-A226-C6BA1A2444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4035806-E1AD-4428-9A05-8E822BCF6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97098-94C9-44F8-824E-8F23062D2A66}" type="datetimeFigureOut">
              <a:rPr lang="pt-BR" smtClean="0"/>
              <a:t>11/08/2020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803AE08-756A-4985-9177-A9067661E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74A2608-31F0-4937-9FFF-8B1A97552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2272-FECF-42ED-9E33-85540EE4E2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27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7DBB62-2836-49AF-9CC2-3E7285741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24A6566-4CFB-449F-A3D3-EBDD6C806C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6E22193-C343-44BC-8A19-C06E532280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BF47B17-4911-4078-9BED-48653B2494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73E7675-FD83-4B44-A290-4BCBBC9ED6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A8A11C4-E5A1-4E28-BB5F-0BBFF2E7B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97098-94C9-44F8-824E-8F23062D2A66}" type="datetimeFigureOut">
              <a:rPr lang="pt-BR" smtClean="0"/>
              <a:t>11/08/2020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4CE273B-7FB1-4CE8-8789-4414CC152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25E699E-AE91-43D5-AD43-B04F81627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2272-FECF-42ED-9E33-85540EE4E2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1162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69DC46-3F09-4E66-BCF0-CCD2DD1E2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4EE7577-6520-42EC-8C68-AE8FB62C1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97098-94C9-44F8-824E-8F23062D2A66}" type="datetimeFigureOut">
              <a:rPr lang="pt-BR" smtClean="0"/>
              <a:t>11/08/2020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69B658C-F20A-45F0-A1B0-B4844C708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8736297-90C8-4A54-AA59-61B5FE8BB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2272-FECF-42ED-9E33-85540EE4E2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1282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FECD147-FDF2-4C8E-9486-8404AB7BD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97098-94C9-44F8-824E-8F23062D2A66}" type="datetimeFigureOut">
              <a:rPr lang="pt-BR" smtClean="0"/>
              <a:t>11/08/2020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13B3F4C-56D8-4C72-A43F-AF2F86D98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1A68880-4FCB-4556-88A9-4AFD0A68F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2272-FECF-42ED-9E33-85540EE4E2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664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21B214-E650-4853-B417-EF1F67F3E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BB9BAFF-EFD4-45F9-898B-18A99421B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3712EF3-344D-4E0F-9770-312B389900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C854AAB-43B0-4DA8-BCD1-0D7494EC5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97098-94C9-44F8-824E-8F23062D2A66}" type="datetimeFigureOut">
              <a:rPr lang="pt-BR" smtClean="0"/>
              <a:t>11/08/2020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67A2D52-6917-4EFF-B286-F1FE1611A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2607AE-968C-45E5-B52D-AF6E16C7E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2272-FECF-42ED-9E33-85540EE4E2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267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863EDE-592C-4695-88FF-C3E5D76D5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52BAB36-9159-4736-AA0E-C1B7DA4C1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6B4664A-624B-4112-BD5B-82B86B78BA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43C7D10-4925-4A25-872D-A6AA66A44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97098-94C9-44F8-824E-8F23062D2A66}" type="datetimeFigureOut">
              <a:rPr lang="pt-BR" smtClean="0"/>
              <a:t>11/08/2020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93BE7FB-DFE2-4252-9AC3-142A1A904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6EC319-D7E1-4208-B9F4-BB74CCBFD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2272-FECF-42ED-9E33-85540EE4E2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6292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B212B01-0321-4BA0-8E2F-93A792099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A1AE8F5-DC95-45B8-9025-074B0ECFCD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3510BA6-C210-4B19-A738-B8CAC444BF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97098-94C9-44F8-824E-8F23062D2A66}" type="datetimeFigureOut">
              <a:rPr lang="pt-BR" smtClean="0"/>
              <a:t>11/08/2020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3E9B6BB-885B-45C9-B46C-1E15814D43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B983BD1-D3EC-49C2-9A92-13E6B657B2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62272-FECF-42ED-9E33-85540EE4E2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0032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ontatojp@rhf.com.br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3939F8-AB40-484E-895C-6723ADF6ED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8127" y="540473"/>
            <a:ext cx="8215745" cy="872692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pt-BR" dirty="0">
                <a:solidFill>
                  <a:schemeClr val="bg1"/>
                </a:solidFill>
              </a:rPr>
              <a:t>OFERTA DE ESTÁGIO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7DE12D2-5355-4FEC-BE73-B4008E3F9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11085"/>
            <a:ext cx="9144000" cy="4706441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CURSO: ADMINISTRAÇÃO (CURSANDO A PARTIR DO 2º PERÍODO)</a:t>
            </a:r>
          </a:p>
          <a:p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SEXO: FEMININO</a:t>
            </a:r>
          </a:p>
          <a:p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3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EMPRESA: RHF TALENTOS</a:t>
            </a:r>
          </a:p>
          <a:p>
            <a:pPr algn="l"/>
            <a:endParaRPr lang="pt-BR" sz="2700" b="1" i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l"/>
            <a:r>
              <a:rPr lang="pt-BR" sz="2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Área</a:t>
            </a:r>
            <a:r>
              <a:rPr lang="pt-BR" sz="27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: </a:t>
            </a:r>
            <a:r>
              <a:rPr lang="pt-BR" sz="2700" b="0" i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Administrativa</a:t>
            </a:r>
            <a:endParaRPr lang="pt-BR" sz="2700" b="0" i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l"/>
            <a:r>
              <a:rPr lang="pt-BR" sz="27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Horário:</a:t>
            </a:r>
            <a:r>
              <a:rPr lang="pt-BR" sz="2700" b="0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 Manhã ou Tarde (segunda a sexta)</a:t>
            </a:r>
          </a:p>
          <a:p>
            <a:pPr algn="l"/>
            <a:r>
              <a:rPr lang="pt-BR" sz="27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Carga Horaria:</a:t>
            </a:r>
            <a:r>
              <a:rPr lang="pt-BR" sz="2700" b="0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 6 horas diária, totalizando 30 horas semanais.</a:t>
            </a:r>
          </a:p>
          <a:p>
            <a:pPr algn="l"/>
            <a:r>
              <a:rPr lang="pt-BR" sz="27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Requisitos:</a:t>
            </a:r>
            <a:r>
              <a:rPr lang="pt-BR" sz="2700" b="0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 Conhecimento Pacote Office, Iniciativa, boa comunicação interpessoal e sede de aprendizagem.</a:t>
            </a:r>
          </a:p>
          <a:p>
            <a:pPr algn="l"/>
            <a:r>
              <a:rPr lang="pt-BR" sz="27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Principais atividades:</a:t>
            </a:r>
            <a:r>
              <a:rPr lang="pt-BR" sz="2700" b="0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 atendimento ao cliente por telefone, e-mail, operacionalizar o sistema de TI da empresa, auxiliar nas cobranças contábeis, acompanhamento de contratos e demais funções para um bom desenvolvimento do estágio.</a:t>
            </a:r>
          </a:p>
          <a:p>
            <a:pPr algn="l"/>
            <a:r>
              <a:rPr lang="pt-BR" sz="2700" b="0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 </a:t>
            </a:r>
          </a:p>
          <a:p>
            <a:pPr algn="l"/>
            <a:r>
              <a:rPr lang="pt-BR" sz="2700" b="0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Enviar currículo para </a:t>
            </a:r>
            <a:r>
              <a:rPr lang="pt-BR" sz="2700" b="0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contatojp@rhf.com.br</a:t>
            </a:r>
            <a:r>
              <a:rPr lang="pt-BR" sz="2700" b="0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 ate o dia 12/08/2020.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352057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OFERTA DE ESTÁGIO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OFERTA DE ESTÁGIO</dc:title>
  <dc:creator>Ricardo Gomes</dc:creator>
  <cp:lastModifiedBy>Ricardo Gomes</cp:lastModifiedBy>
  <cp:revision>2</cp:revision>
  <dcterms:created xsi:type="dcterms:W3CDTF">2020-08-11T16:41:24Z</dcterms:created>
  <dcterms:modified xsi:type="dcterms:W3CDTF">2020-08-11T16:49:48Z</dcterms:modified>
</cp:coreProperties>
</file>