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E8D33-3E86-4887-A426-F893186B3F50}" type="datetimeFigureOut">
              <a:rPr lang="pt-BR" smtClean="0"/>
              <a:t>15/11/2022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EFD2-3663-4F9C-AEEB-3DE0AF575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15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8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44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5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56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78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3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60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05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2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55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DE059-11A0-4D74-A5FB-26CFA028249F}" type="datetimeFigureOut">
              <a:rPr lang="pt-BR" smtClean="0"/>
              <a:pPr/>
              <a:t>15/11/2022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77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C2556BEC-951C-4E7B-6D5B-ACB165DCEDBB}"/>
              </a:ext>
            </a:extLst>
          </p:cNvPr>
          <p:cNvGrpSpPr/>
          <p:nvPr/>
        </p:nvGrpSpPr>
        <p:grpSpPr>
          <a:xfrm>
            <a:off x="332751" y="160338"/>
            <a:ext cx="7335593" cy="1151202"/>
            <a:chOff x="155575" y="160338"/>
            <a:chExt cx="7335593" cy="1151202"/>
          </a:xfrm>
        </p:grpSpPr>
        <p:grpSp>
          <p:nvGrpSpPr>
            <p:cNvPr id="4" name="Grupo 1">
              <a:extLst>
                <a:ext uri="{FF2B5EF4-FFF2-40B4-BE49-F238E27FC236}">
                  <a16:creationId xmlns:a16="http://schemas.microsoft.com/office/drawing/2014/main" id="{A58C80D5-9852-0465-A6A0-D1C9368BD63E}"/>
                </a:ext>
              </a:extLst>
            </p:cNvPr>
            <p:cNvGrpSpPr/>
            <p:nvPr/>
          </p:nvGrpSpPr>
          <p:grpSpPr>
            <a:xfrm>
              <a:off x="155575" y="160338"/>
              <a:ext cx="7335593" cy="1151202"/>
              <a:chOff x="103045" y="44624"/>
              <a:chExt cx="7335593" cy="1151202"/>
            </a:xfrm>
          </p:grpSpPr>
          <p:grpSp>
            <p:nvGrpSpPr>
              <p:cNvPr id="8" name="Grupo 12">
                <a:extLst>
                  <a:ext uri="{FF2B5EF4-FFF2-40B4-BE49-F238E27FC236}">
                    <a16:creationId xmlns:a16="http://schemas.microsoft.com/office/drawing/2014/main" id="{C97E576C-A3DA-1D33-8567-5DFED1E6F89F}"/>
                  </a:ext>
                </a:extLst>
              </p:cNvPr>
              <p:cNvGrpSpPr/>
              <p:nvPr/>
            </p:nvGrpSpPr>
            <p:grpSpPr>
              <a:xfrm>
                <a:off x="103045" y="116632"/>
                <a:ext cx="4540963" cy="973951"/>
                <a:chOff x="41791" y="116632"/>
                <a:chExt cx="4684979" cy="1074705"/>
              </a:xfrm>
            </p:grpSpPr>
            <p:sp>
              <p:nvSpPr>
                <p:cNvPr id="10" name="Retângulo 9">
                  <a:extLst>
                    <a:ext uri="{FF2B5EF4-FFF2-40B4-BE49-F238E27FC236}">
                      <a16:creationId xmlns:a16="http://schemas.microsoft.com/office/drawing/2014/main" id="{9319B552-E243-39C6-25AC-78506ADFFC3E}"/>
                    </a:ext>
                  </a:extLst>
                </p:cNvPr>
                <p:cNvSpPr/>
                <p:nvPr/>
              </p:nvSpPr>
              <p:spPr>
                <a:xfrm>
                  <a:off x="41791" y="989830"/>
                  <a:ext cx="4684979" cy="20150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1" name="Retângulo 10">
                  <a:extLst>
                    <a:ext uri="{FF2B5EF4-FFF2-40B4-BE49-F238E27FC236}">
                      <a16:creationId xmlns:a16="http://schemas.microsoft.com/office/drawing/2014/main" id="{EA1A4D7C-FC13-C5A9-981C-EDB315424B46}"/>
                    </a:ext>
                  </a:extLst>
                </p:cNvPr>
                <p:cNvSpPr/>
                <p:nvPr/>
              </p:nvSpPr>
              <p:spPr>
                <a:xfrm>
                  <a:off x="41791" y="116632"/>
                  <a:ext cx="4670639" cy="4571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pic>
            <p:nvPicPr>
              <p:cNvPr id="9" name="Picture 5" descr="Marca Horizontal 02 Campus João Pessoa">
                <a:extLst>
                  <a:ext uri="{FF2B5EF4-FFF2-40B4-BE49-F238E27FC236}">
                    <a16:creationId xmlns:a16="http://schemas.microsoft.com/office/drawing/2014/main" id="{D07E2447-505C-F459-C30D-8BC94F82BCE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35294" y="44624"/>
                <a:ext cx="3203344" cy="11512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" name="Imagem 5" descr="Logotipo">
              <a:extLst>
                <a:ext uri="{FF2B5EF4-FFF2-40B4-BE49-F238E27FC236}">
                  <a16:creationId xmlns:a16="http://schemas.microsoft.com/office/drawing/2014/main" id="{D7CBDA6B-FF52-AC44-0B1B-5F56A7ECBD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46260"/>
              <a:ext cx="2016224" cy="849566"/>
            </a:xfrm>
            <a:prstGeom prst="rect">
              <a:avLst/>
            </a:prstGeom>
          </p:spPr>
        </p:pic>
        <p:pic>
          <p:nvPicPr>
            <p:cNvPr id="7" name="Imagem 6" descr="Uma imagem contendo Diagrama&#10;&#10;Descrição gerada automaticamente">
              <a:extLst>
                <a:ext uri="{FF2B5EF4-FFF2-40B4-BE49-F238E27FC236}">
                  <a16:creationId xmlns:a16="http://schemas.microsoft.com/office/drawing/2014/main" id="{E094E7A0-02CA-1CFC-BA50-063DF77F3ED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9115" y="322174"/>
              <a:ext cx="836821" cy="8172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1702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Leandro Santos</cp:lastModifiedBy>
  <cp:revision>23</cp:revision>
  <dcterms:created xsi:type="dcterms:W3CDTF">2020-11-04T14:23:14Z</dcterms:created>
  <dcterms:modified xsi:type="dcterms:W3CDTF">2022-11-15T23:18:30Z</dcterms:modified>
</cp:coreProperties>
</file>