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70104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595B11B8-EE89-DF38-45C3-6278299A32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5192537"/>
            <a:ext cx="9144000" cy="2743200"/>
          </a:xfrm>
          <a:custGeom>
            <a:avLst/>
            <a:gdLst/>
            <a:ahLst/>
            <a:cxnLst/>
            <a:rect l="l" t="t" r="r" b="b"/>
            <a:pathLst>
              <a:path w="9144000" h="2743200">
                <a:moveTo>
                  <a:pt x="0" y="0"/>
                </a:moveTo>
                <a:lnTo>
                  <a:pt x="9144000" y="0"/>
                </a:lnTo>
                <a:lnTo>
                  <a:pt x="9144000" y="2743200"/>
                </a:lnTo>
                <a:lnTo>
                  <a:pt x="0" y="27432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31870A5-7646-C859-5D30-99428ACB4279}"/>
              </a:ext>
            </a:extLst>
          </p:cNvPr>
          <p:cNvSpPr txBox="1"/>
          <p:nvPr/>
        </p:nvSpPr>
        <p:spPr>
          <a:xfrm>
            <a:off x="827584" y="3043535"/>
            <a:ext cx="7488832" cy="92333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pt-BR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TÍTULO: SUBTÍTULO DO TRABALHO  </a:t>
            </a:r>
          </a:p>
          <a:p>
            <a:pPr algn="ctr"/>
            <a:r>
              <a:rPr lang="pt-BR" b="1" dirty="0">
                <a:latin typeface="Arial" pitchFamily="34" charset="0"/>
                <a:cs typeface="Arial" pitchFamily="34" charset="0"/>
              </a:rPr>
              <a:t>                                                  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6C4E03A-2743-F569-0F1C-FD0CF8C4A261}"/>
              </a:ext>
            </a:extLst>
          </p:cNvPr>
          <p:cNvSpPr txBox="1"/>
          <p:nvPr/>
        </p:nvSpPr>
        <p:spPr>
          <a:xfrm>
            <a:off x="3909691" y="4114800"/>
            <a:ext cx="4608512" cy="16004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Coordenador/a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 do Coordenador</a:t>
            </a: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Orientador/a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 do orientador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Equipe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Nomes dos/as discentes</a:t>
            </a:r>
          </a:p>
          <a:p>
            <a:endParaRPr lang="pt-BR" sz="1400" dirty="0">
              <a:latin typeface="Arial" pitchFamily="34" charset="0"/>
              <a:cs typeface="Arial" pitchFamily="34" charset="0"/>
            </a:endParaRP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Fomento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: Edital - Nome da Chamada e/ou</a:t>
            </a:r>
          </a:p>
          <a:p>
            <a:r>
              <a:rPr lang="pt-BR" sz="1400" b="1" dirty="0">
                <a:latin typeface="Arial" pitchFamily="34" charset="0"/>
                <a:cs typeface="Arial" pitchFamily="34" charset="0"/>
              </a:rPr>
              <a:t>TCC: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Curso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492249A-CD5A-8E54-231C-0923441958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8BF622B5-18D4-767B-09CD-1455DCD83170}"/>
              </a:ext>
            </a:extLst>
          </p:cNvPr>
          <p:cNvSpPr/>
          <p:nvPr/>
        </p:nvSpPr>
        <p:spPr>
          <a:xfrm>
            <a:off x="467546" y="1700810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FENÔMENO DE ESTUDO/ATUAÇÃO</a:t>
            </a:r>
            <a:r>
              <a:rPr lang="pt-BR" dirty="0">
                <a:latin typeface="Arial" pitchFamily="34" charset="0"/>
                <a:cs typeface="Arial" pitchFamily="34" charset="0"/>
              </a:rPr>
              <a:t>: Caracterizar o tema/problema de investigação/atuação. Os projetos de extensão também deverão caracterizar os beneficiários e definir a quantidade de participantes nas atividades.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800FC-0AB3-9FC9-8902-92ECE038F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96A24CB-2A03-41F7-D74D-DD372F96D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78B1DC31-6404-A20C-E246-C67C5BA1C2FF}"/>
              </a:ext>
            </a:extLst>
          </p:cNvPr>
          <p:cNvSpPr/>
          <p:nvPr/>
        </p:nvSpPr>
        <p:spPr>
          <a:xfrm>
            <a:off x="460377" y="1946474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OBJETIVOS</a:t>
            </a:r>
            <a:r>
              <a:rPr lang="pt-BR" dirty="0">
                <a:latin typeface="Arial" pitchFamily="34" charset="0"/>
                <a:cs typeface="Arial" pitchFamily="34" charset="0"/>
              </a:rPr>
              <a:t>: Esclarecer objetivo geral e específicos atingidos e/ou que se pretende atingir com a realização do trabalho.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35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5B194-8BE1-AB99-CFC4-AEB65C7C0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B775612-1A51-D0A9-BB42-E0CD8A229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2520DEDD-A8C9-7D36-FAFF-AEB0B5DC50BC}"/>
              </a:ext>
            </a:extLst>
          </p:cNvPr>
          <p:cNvSpPr/>
          <p:nvPr/>
        </p:nvSpPr>
        <p:spPr>
          <a:xfrm>
            <a:off x="463961" y="1816464"/>
            <a:ext cx="8216081" cy="1200329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JUSTIFICATIVA</a:t>
            </a:r>
            <a:r>
              <a:rPr lang="pt-BR" dirty="0">
                <a:latin typeface="Arial" pitchFamily="34" charset="0"/>
                <a:cs typeface="Arial" pitchFamily="34" charset="0"/>
              </a:rPr>
              <a:t>: Demonstrar a relevância do objeto/tema/problema em questão. Informar que contribuições o projeto trouxe/trará para a compreensão e/ou apresentação de alternativas/soluções ao problema.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328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75812-C531-CDC3-98B3-341C611C3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5B70723-2BAD-EDDA-6A8C-BF132CE7A1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D8FD862-1FE6-5E17-3118-37D885CCC64E}"/>
              </a:ext>
            </a:extLst>
          </p:cNvPr>
          <p:cNvSpPr/>
          <p:nvPr/>
        </p:nvSpPr>
        <p:spPr>
          <a:xfrm>
            <a:off x="467546" y="1772816"/>
            <a:ext cx="8216081" cy="14773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FUNDAMENTEÇÃO TEÓRICA</a:t>
            </a:r>
            <a:r>
              <a:rPr lang="pt-BR" dirty="0">
                <a:latin typeface="Arial" pitchFamily="34" charset="0"/>
                <a:cs typeface="Arial" pitchFamily="34" charset="0"/>
              </a:rPr>
              <a:t>: Apresentar os pressupostos teóricos do projeto (NÃO se faz preciso ler conceitos, apenas destacar quais foram os fundamentos teóricos utilizados pela pesquisa/projeto de extensão).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8164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000C1-64E5-A2E8-9618-B7205C3F0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BEB5620-35E2-0DCC-913D-2526B30CF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B0DCAB8B-8EFA-629B-3177-5C477968F828}"/>
              </a:ext>
            </a:extLst>
          </p:cNvPr>
          <p:cNvSpPr/>
          <p:nvPr/>
        </p:nvSpPr>
        <p:spPr>
          <a:xfrm>
            <a:off x="495991" y="1893217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METODOLOGIA: </a:t>
            </a:r>
            <a:r>
              <a:rPr lang="pt-BR" dirty="0">
                <a:latin typeface="Arial" pitchFamily="34" charset="0"/>
                <a:cs typeface="Arial" pitchFamily="34" charset="0"/>
              </a:rPr>
              <a:t>Explicar como o projeto foi/será desenvolvido. Descrever as etapas metodológicas, as técnicas e os materiais utilizados e como os dados foram/serão analisados.</a:t>
            </a:r>
          </a:p>
        </p:txBody>
      </p:sp>
    </p:spTree>
    <p:extLst>
      <p:ext uri="{BB962C8B-B14F-4D97-AF65-F5344CB8AC3E}">
        <p14:creationId xmlns:p14="http://schemas.microsoft.com/office/powerpoint/2010/main" val="3421802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18FF6-F9B4-89E9-F677-964BC855A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7F4F9211-87E7-9AFB-F24B-CEAB2389F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D3478CF0-A6F0-2402-FF5F-12ECB83DBED5}"/>
              </a:ext>
            </a:extLst>
          </p:cNvPr>
          <p:cNvSpPr/>
          <p:nvPr/>
        </p:nvSpPr>
        <p:spPr>
          <a:xfrm>
            <a:off x="468477" y="1756541"/>
            <a:ext cx="8216081" cy="1477328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RESULTADOS: </a:t>
            </a:r>
            <a:r>
              <a:rPr lang="pt-BR" dirty="0">
                <a:latin typeface="Arial" pitchFamily="34" charset="0"/>
                <a:cs typeface="Arial" pitchFamily="34" charset="0"/>
              </a:rPr>
              <a:t>Apresentar os principais resultados encontrados e/ou esperados nos projetos de pesquisa e/ou extensão. Pode-se utilizar equações, esquemas, imagens, tabelas, desenhos, gráficos, ou qualquer outro recurso que permita aos autores apresentarem os resultados.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736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CF0A1-4FB0-795B-2F1D-87A9EF2DD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1D2A1E06-1FC2-66B2-F6AE-28357C314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A2390FAB-B67B-9F24-DDD4-54804A2A37E7}"/>
              </a:ext>
            </a:extLst>
          </p:cNvPr>
          <p:cNvSpPr/>
          <p:nvPr/>
        </p:nvSpPr>
        <p:spPr>
          <a:xfrm>
            <a:off x="460377" y="2060848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REFERÊNCIAS: </a:t>
            </a:r>
            <a:r>
              <a:rPr lang="pt-BR" dirty="0">
                <a:latin typeface="Arial" pitchFamily="34" charset="0"/>
                <a:cs typeface="Arial" pitchFamily="34" charset="0"/>
              </a:rPr>
              <a:t>Elencar as fontes utilizadas, conforme as normas da ABNT. 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7686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D26E7-8730-BDD5-2408-9B68C9F5C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469C3063-744B-7B39-9A81-71DE0E083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FF6A2E68-E810-0589-F73F-EF098C866B90}"/>
              </a:ext>
            </a:extLst>
          </p:cNvPr>
          <p:cNvSpPr/>
          <p:nvPr/>
        </p:nvSpPr>
        <p:spPr>
          <a:xfrm>
            <a:off x="457189" y="1723218"/>
            <a:ext cx="8216081" cy="923330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AGRADECIMENTOS: </a:t>
            </a:r>
            <a:r>
              <a:rPr lang="pt-BR" dirty="0">
                <a:latin typeface="Arial" pitchFamily="34" charset="0"/>
                <a:cs typeface="Arial" pitchFamily="34" charset="0"/>
              </a:rPr>
              <a:t>Expressar gratidão às pessoas e/ou instituições que viabilizaram a realização do projeto.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322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272</Words>
  <Application>Microsoft Office PowerPoint</Application>
  <PresentationFormat>Personalizar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TEMPLATE_APRESENTAÇÃO DE TRABALHOS_SECT_2024</dc:title>
  <dc:creator>Jamilly Ramos</dc:creator>
  <cp:lastModifiedBy>Usuario</cp:lastModifiedBy>
  <cp:revision>5</cp:revision>
  <dcterms:created xsi:type="dcterms:W3CDTF">2006-08-16T00:00:00Z</dcterms:created>
  <dcterms:modified xsi:type="dcterms:W3CDTF">2024-12-04T13:11:00Z</dcterms:modified>
  <dc:identifier>DAGXssxkh84</dc:identifier>
</cp:coreProperties>
</file>