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0" r:id="rId4"/>
    <p:sldId id="261" r:id="rId5"/>
    <p:sldId id="259" r:id="rId6"/>
    <p:sldId id="263" r:id="rId7"/>
    <p:sldId id="262" r:id="rId8"/>
    <p:sldId id="258" r:id="rId9"/>
    <p:sldId id="264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E5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54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FE8D33-3E86-4887-A426-F893186B3F5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5EEFD2-3663-4F9C-AEEB-3DE0AF575D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1155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05/10/2023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0688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05/10/2023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1448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05/10/2023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9356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05/10/2023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7104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05/10/2023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2564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05/10/2023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7785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05/10/2023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1133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05/10/2023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1604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05/10/2023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4053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05/10/2023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3281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05/10/2023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6557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DE059-11A0-4D74-A5FB-26CFA028249F}" type="datetimeFigureOut">
              <a:rPr lang="pt-BR" smtClean="0"/>
              <a:pPr/>
              <a:t>05/10/2023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2777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m 14" descr="bolinh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457844"/>
            <a:ext cx="9144000" cy="400156"/>
          </a:xfrm>
          <a:prstGeom prst="rect">
            <a:avLst/>
          </a:prstGeom>
        </p:spPr>
      </p:pic>
      <p:sp>
        <p:nvSpPr>
          <p:cNvPr id="5" name="AutoShape 4" descr="Exibindo SECT 2020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2" name="CaixaDeTexto 11"/>
          <p:cNvSpPr txBox="1"/>
          <p:nvPr/>
        </p:nvSpPr>
        <p:spPr>
          <a:xfrm>
            <a:off x="899592" y="2924944"/>
            <a:ext cx="7488832" cy="92333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BR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pt-BR" b="1" dirty="0">
                <a:latin typeface="Arial" pitchFamily="34" charset="0"/>
                <a:cs typeface="Arial" pitchFamily="34" charset="0"/>
              </a:rPr>
              <a:t>TÍTULO: SUBTÍTULO DO TRABALHO  </a:t>
            </a:r>
          </a:p>
          <a:p>
            <a:pPr algn="ctr"/>
            <a:r>
              <a:rPr lang="pt-BR" b="1" dirty="0">
                <a:latin typeface="Arial" pitchFamily="34" charset="0"/>
                <a:cs typeface="Arial" pitchFamily="34" charset="0"/>
              </a:rPr>
              <a:t>                                                   </a:t>
            </a:r>
          </a:p>
        </p:txBody>
      </p:sp>
      <p:sp>
        <p:nvSpPr>
          <p:cNvPr id="14" name="CaixaDeTexto 13"/>
          <p:cNvSpPr txBox="1"/>
          <p:nvPr/>
        </p:nvSpPr>
        <p:spPr>
          <a:xfrm>
            <a:off x="4427984" y="4941168"/>
            <a:ext cx="4608512" cy="16004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b="1" dirty="0">
                <a:latin typeface="Arial" pitchFamily="34" charset="0"/>
                <a:cs typeface="Arial" pitchFamily="34" charset="0"/>
              </a:rPr>
              <a:t>Coordenador/a</a:t>
            </a:r>
            <a:r>
              <a:rPr lang="pt-BR" sz="1400" dirty="0">
                <a:latin typeface="Arial" pitchFamily="34" charset="0"/>
                <a:cs typeface="Arial" pitchFamily="34" charset="0"/>
              </a:rPr>
              <a:t>: Nome do Coordenador</a:t>
            </a:r>
          </a:p>
          <a:p>
            <a:r>
              <a:rPr lang="pt-BR" sz="1400" b="1" dirty="0">
                <a:latin typeface="Arial" pitchFamily="34" charset="0"/>
                <a:cs typeface="Arial" pitchFamily="34" charset="0"/>
              </a:rPr>
              <a:t>Orientador/a</a:t>
            </a:r>
            <a:r>
              <a:rPr lang="pt-BR" sz="1400" dirty="0">
                <a:latin typeface="Arial" pitchFamily="34" charset="0"/>
                <a:cs typeface="Arial" pitchFamily="34" charset="0"/>
              </a:rPr>
              <a:t>: Nome do orientador</a:t>
            </a:r>
          </a:p>
          <a:p>
            <a:endParaRPr lang="pt-BR" sz="1400" dirty="0">
              <a:latin typeface="Arial" pitchFamily="34" charset="0"/>
              <a:cs typeface="Arial" pitchFamily="34" charset="0"/>
            </a:endParaRPr>
          </a:p>
          <a:p>
            <a:r>
              <a:rPr lang="pt-BR" sz="1400" b="1" dirty="0">
                <a:latin typeface="Arial" pitchFamily="34" charset="0"/>
                <a:cs typeface="Arial" pitchFamily="34" charset="0"/>
              </a:rPr>
              <a:t>Equipe</a:t>
            </a:r>
            <a:r>
              <a:rPr lang="pt-BR" sz="1400" dirty="0">
                <a:latin typeface="Arial" pitchFamily="34" charset="0"/>
                <a:cs typeface="Arial" pitchFamily="34" charset="0"/>
              </a:rPr>
              <a:t>: Nomes dos/as discentes</a:t>
            </a:r>
          </a:p>
          <a:p>
            <a:endParaRPr lang="pt-BR" sz="1400" dirty="0">
              <a:latin typeface="Arial" pitchFamily="34" charset="0"/>
              <a:cs typeface="Arial" pitchFamily="34" charset="0"/>
            </a:endParaRPr>
          </a:p>
          <a:p>
            <a:r>
              <a:rPr lang="pt-BR" sz="1400" b="1" dirty="0">
                <a:latin typeface="Arial" pitchFamily="34" charset="0"/>
                <a:cs typeface="Arial" pitchFamily="34" charset="0"/>
              </a:rPr>
              <a:t>Fomento</a:t>
            </a:r>
            <a:r>
              <a:rPr lang="pt-BR" sz="1400" dirty="0">
                <a:latin typeface="Arial" pitchFamily="34" charset="0"/>
                <a:cs typeface="Arial" pitchFamily="34" charset="0"/>
              </a:rPr>
              <a:t>: Edital - Nome da Chamada e/ou</a:t>
            </a:r>
          </a:p>
          <a:p>
            <a:r>
              <a:rPr lang="pt-BR" sz="1400" b="1" dirty="0">
                <a:latin typeface="Arial" pitchFamily="34" charset="0"/>
                <a:cs typeface="Arial" pitchFamily="34" charset="0"/>
              </a:rPr>
              <a:t>TCC:</a:t>
            </a:r>
            <a:r>
              <a:rPr lang="pt-BR" sz="1400" dirty="0">
                <a:latin typeface="Arial" pitchFamily="34" charset="0"/>
                <a:cs typeface="Arial" pitchFamily="34" charset="0"/>
              </a:rPr>
              <a:t> Curso</a:t>
            </a:r>
          </a:p>
        </p:txBody>
      </p:sp>
      <p:pic>
        <p:nvPicPr>
          <p:cNvPr id="1026" name="Picture 2" descr="CNPq divulga Edital para Bolsas no País e no Exterior — Universidade  Metodista de São Paulo">
            <a:extLst>
              <a:ext uri="{FF2B5EF4-FFF2-40B4-BE49-F238E27FC236}">
                <a16:creationId xmlns:a16="http://schemas.microsoft.com/office/drawing/2014/main" id="{66E04FFC-1B05-4DC3-9F31-A93477D136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697299"/>
            <a:ext cx="1439978" cy="615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8D3D4DAB-B098-43BF-803E-F790555BD06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4460" y="237153"/>
            <a:ext cx="939567" cy="1670341"/>
          </a:xfrm>
          <a:prstGeom prst="rect">
            <a:avLst/>
          </a:prstGeom>
        </p:spPr>
      </p:pic>
      <p:pic>
        <p:nvPicPr>
          <p:cNvPr id="16" name="Imagem 15">
            <a:extLst>
              <a:ext uri="{FF2B5EF4-FFF2-40B4-BE49-F238E27FC236}">
                <a16:creationId xmlns:a16="http://schemas.microsoft.com/office/drawing/2014/main" id="{889E3DA9-ABD3-4DC3-B58E-AE2BB86B23A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12293"/>
            <a:ext cx="2448271" cy="1173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702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m 14" descr="bolinh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457844"/>
            <a:ext cx="9144000" cy="400156"/>
          </a:xfrm>
          <a:prstGeom prst="rect">
            <a:avLst/>
          </a:prstGeom>
        </p:spPr>
      </p:pic>
      <p:sp>
        <p:nvSpPr>
          <p:cNvPr id="5" name="AutoShape 4" descr="Exibindo SECT 2020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1" name="Retângulo 20"/>
          <p:cNvSpPr/>
          <p:nvPr/>
        </p:nvSpPr>
        <p:spPr>
          <a:xfrm>
            <a:off x="467544" y="1700808"/>
            <a:ext cx="8216081" cy="1200329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FENÔMENO DE ESTUDO/ATUAÇÃO</a:t>
            </a:r>
            <a:r>
              <a:rPr lang="pt-BR" dirty="0">
                <a:latin typeface="Arial" pitchFamily="34" charset="0"/>
                <a:cs typeface="Arial" pitchFamily="34" charset="0"/>
              </a:rPr>
              <a:t>: Caracterizar o tema/problema de investigação/atuação. Os projetos de extensão também deverão caracterizar os beneficiários e definir a quantidade de participantes nas atividades. </a:t>
            </a: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9" name="Imagem 18">
            <a:extLst>
              <a:ext uri="{FF2B5EF4-FFF2-40B4-BE49-F238E27FC236}">
                <a16:creationId xmlns:a16="http://schemas.microsoft.com/office/drawing/2014/main" id="{BC1C9982-D17A-4E06-BD2A-2A2E54C8FD5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12293"/>
            <a:ext cx="2448271" cy="1173131"/>
          </a:xfrm>
          <a:prstGeom prst="rect">
            <a:avLst/>
          </a:prstGeom>
        </p:spPr>
      </p:pic>
      <p:pic>
        <p:nvPicPr>
          <p:cNvPr id="20" name="Imagem 19">
            <a:extLst>
              <a:ext uri="{FF2B5EF4-FFF2-40B4-BE49-F238E27FC236}">
                <a16:creationId xmlns:a16="http://schemas.microsoft.com/office/drawing/2014/main" id="{1ABD44BE-BBBF-482A-81B1-48ED3EE8B62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4460" y="237153"/>
            <a:ext cx="939567" cy="1670341"/>
          </a:xfrm>
          <a:prstGeom prst="rect">
            <a:avLst/>
          </a:prstGeom>
        </p:spPr>
      </p:pic>
      <p:pic>
        <p:nvPicPr>
          <p:cNvPr id="24" name="Picture 2" descr="CNPq divulga Edital para Bolsas no País e no Exterior — Universidade  Metodista de São Paulo">
            <a:extLst>
              <a:ext uri="{FF2B5EF4-FFF2-40B4-BE49-F238E27FC236}">
                <a16:creationId xmlns:a16="http://schemas.microsoft.com/office/drawing/2014/main" id="{73158CBD-7A34-4353-917C-456E4097F8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697299"/>
            <a:ext cx="1439978" cy="615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6737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m 14" descr="bolinh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457844"/>
            <a:ext cx="9144000" cy="400156"/>
          </a:xfrm>
          <a:prstGeom prst="rect">
            <a:avLst/>
          </a:prstGeom>
        </p:spPr>
      </p:pic>
      <p:sp>
        <p:nvSpPr>
          <p:cNvPr id="5" name="AutoShape 4" descr="Exibindo SECT 2020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2" name="Retângulo 21"/>
          <p:cNvSpPr/>
          <p:nvPr/>
        </p:nvSpPr>
        <p:spPr>
          <a:xfrm>
            <a:off x="460375" y="1946472"/>
            <a:ext cx="8216081" cy="1200329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OBJETIVOS</a:t>
            </a:r>
            <a:r>
              <a:rPr lang="pt-BR" dirty="0">
                <a:latin typeface="Arial" pitchFamily="34" charset="0"/>
                <a:cs typeface="Arial" pitchFamily="34" charset="0"/>
              </a:rPr>
              <a:t>: Esclarecer objetivo geral e específicos atingidos e/ou que se pretende atingir com a realização do trabalho.</a:t>
            </a:r>
          </a:p>
          <a:p>
            <a:endParaRPr lang="pt-BR" dirty="0">
              <a:latin typeface="Arial" pitchFamily="34" charset="0"/>
              <a:cs typeface="Arial" pitchFamily="34" charset="0"/>
            </a:endParaRPr>
          </a:p>
          <a:p>
            <a:endParaRPr lang="pt-B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AB8BAA5A-64C5-4067-B9BF-65627B43B0E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12293"/>
            <a:ext cx="2448271" cy="1173131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FE8D98A9-1CD5-4F6C-9BDB-5020AC42631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4460" y="237153"/>
            <a:ext cx="939567" cy="1670341"/>
          </a:xfrm>
          <a:prstGeom prst="rect">
            <a:avLst/>
          </a:prstGeom>
        </p:spPr>
      </p:pic>
      <p:pic>
        <p:nvPicPr>
          <p:cNvPr id="12" name="Picture 2" descr="CNPq divulga Edital para Bolsas no País e no Exterior — Universidade  Metodista de São Paulo">
            <a:extLst>
              <a:ext uri="{FF2B5EF4-FFF2-40B4-BE49-F238E27FC236}">
                <a16:creationId xmlns:a16="http://schemas.microsoft.com/office/drawing/2014/main" id="{79AD0556-5774-4664-8670-08DD9F24A4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697299"/>
            <a:ext cx="1439978" cy="615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4406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m 14" descr="bolinh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457844"/>
            <a:ext cx="9144000" cy="400156"/>
          </a:xfrm>
          <a:prstGeom prst="rect">
            <a:avLst/>
          </a:prstGeom>
        </p:spPr>
      </p:pic>
      <p:sp>
        <p:nvSpPr>
          <p:cNvPr id="5" name="AutoShape 4" descr="Exibindo SECT 2020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3" name="Retângulo 22"/>
          <p:cNvSpPr/>
          <p:nvPr/>
        </p:nvSpPr>
        <p:spPr>
          <a:xfrm>
            <a:off x="463959" y="1816462"/>
            <a:ext cx="8216081" cy="1200329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JUSTIFICATIVA</a:t>
            </a:r>
            <a:r>
              <a:rPr lang="pt-BR" dirty="0">
                <a:latin typeface="Arial" pitchFamily="34" charset="0"/>
                <a:cs typeface="Arial" pitchFamily="34" charset="0"/>
              </a:rPr>
              <a:t>: Demonstrar a relevância do objeto/tema/problema em questão. Informar que contribuições o projeto trouxe/trará para a compreensão e/ou apresentação de alternativas/soluções ao problema. </a:t>
            </a: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C842F264-2F95-4D85-AB99-44E2410F6EA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12293"/>
            <a:ext cx="2448271" cy="1173131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05E462FC-579A-4B59-B33A-ECE59B2991C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4460" y="237153"/>
            <a:ext cx="939567" cy="1670341"/>
          </a:xfrm>
          <a:prstGeom prst="rect">
            <a:avLst/>
          </a:prstGeom>
        </p:spPr>
      </p:pic>
      <p:pic>
        <p:nvPicPr>
          <p:cNvPr id="12" name="Picture 2" descr="CNPq divulga Edital para Bolsas no País e no Exterior — Universidade  Metodista de São Paulo">
            <a:extLst>
              <a:ext uri="{FF2B5EF4-FFF2-40B4-BE49-F238E27FC236}">
                <a16:creationId xmlns:a16="http://schemas.microsoft.com/office/drawing/2014/main" id="{F3746033-32BF-4EF4-8BF9-AAC622E586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697299"/>
            <a:ext cx="1439978" cy="615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5957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m 14" descr="bolinh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457844"/>
            <a:ext cx="9144000" cy="400156"/>
          </a:xfrm>
          <a:prstGeom prst="rect">
            <a:avLst/>
          </a:prstGeom>
        </p:spPr>
      </p:pic>
      <p:sp>
        <p:nvSpPr>
          <p:cNvPr id="5" name="AutoShape 4" descr="Exibindo SECT 2020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2" name="Retângulo 11"/>
          <p:cNvSpPr/>
          <p:nvPr/>
        </p:nvSpPr>
        <p:spPr>
          <a:xfrm>
            <a:off x="467544" y="1772816"/>
            <a:ext cx="8216081" cy="1477328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FUNDAMENTEÇÃO TEÓRICA</a:t>
            </a:r>
            <a:r>
              <a:rPr lang="pt-BR" dirty="0">
                <a:latin typeface="Arial" pitchFamily="34" charset="0"/>
                <a:cs typeface="Arial" pitchFamily="34" charset="0"/>
              </a:rPr>
              <a:t>: Apresentar os pressupostos teóricos do projeto (NÃO se faz preciso ler conceitos, apenas destacar os fundamentos teóricos utilizados pela pesquisa/projeto de extensão).</a:t>
            </a: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pic>
        <p:nvPicPr>
          <p:cNvPr id="19" name="Imagem 18">
            <a:extLst>
              <a:ext uri="{FF2B5EF4-FFF2-40B4-BE49-F238E27FC236}">
                <a16:creationId xmlns:a16="http://schemas.microsoft.com/office/drawing/2014/main" id="{50D76846-2C7D-4AB1-BEDA-158A25B998C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12293"/>
            <a:ext cx="2448271" cy="1173131"/>
          </a:xfrm>
          <a:prstGeom prst="rect">
            <a:avLst/>
          </a:prstGeom>
        </p:spPr>
      </p:pic>
      <p:pic>
        <p:nvPicPr>
          <p:cNvPr id="20" name="Imagem 19">
            <a:extLst>
              <a:ext uri="{FF2B5EF4-FFF2-40B4-BE49-F238E27FC236}">
                <a16:creationId xmlns:a16="http://schemas.microsoft.com/office/drawing/2014/main" id="{098D2682-1D17-48EE-9CFE-F16780F3B2A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4460" y="237153"/>
            <a:ext cx="939567" cy="1670341"/>
          </a:xfrm>
          <a:prstGeom prst="rect">
            <a:avLst/>
          </a:prstGeom>
        </p:spPr>
      </p:pic>
      <p:pic>
        <p:nvPicPr>
          <p:cNvPr id="22" name="Picture 2" descr="CNPq divulga Edital para Bolsas no País e no Exterior — Universidade  Metodista de São Paulo">
            <a:extLst>
              <a:ext uri="{FF2B5EF4-FFF2-40B4-BE49-F238E27FC236}">
                <a16:creationId xmlns:a16="http://schemas.microsoft.com/office/drawing/2014/main" id="{BAB87499-483C-46A1-A97C-80985A90F6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697299"/>
            <a:ext cx="1439978" cy="615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4234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m 14" descr="bolinh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457844"/>
            <a:ext cx="9144000" cy="400156"/>
          </a:xfrm>
          <a:prstGeom prst="rect">
            <a:avLst/>
          </a:prstGeom>
        </p:spPr>
      </p:pic>
      <p:sp>
        <p:nvSpPr>
          <p:cNvPr id="5" name="AutoShape 4" descr="Exibindo SECT 2020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4" name="Retângulo 13"/>
          <p:cNvSpPr/>
          <p:nvPr/>
        </p:nvSpPr>
        <p:spPr>
          <a:xfrm>
            <a:off x="495989" y="1893217"/>
            <a:ext cx="8216081" cy="923330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METODOLOGIA: </a:t>
            </a:r>
            <a:r>
              <a:rPr lang="pt-BR" dirty="0">
                <a:latin typeface="Arial" pitchFamily="34" charset="0"/>
                <a:cs typeface="Arial" pitchFamily="34" charset="0"/>
              </a:rPr>
              <a:t>Explicar como o projeto foi/será desenvolvido. Descrever as etapas metodológicas, as técnicas e os materiais utilizados e como os dados foram/serão analisados.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B5773F37-DE5F-4396-A4F8-8F5F3F6EF5A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12293"/>
            <a:ext cx="2448271" cy="1173131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9958DD35-A69D-46B8-91AF-FCBB6028D06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4460" y="237153"/>
            <a:ext cx="939567" cy="1670341"/>
          </a:xfrm>
          <a:prstGeom prst="rect">
            <a:avLst/>
          </a:prstGeom>
        </p:spPr>
      </p:pic>
      <p:pic>
        <p:nvPicPr>
          <p:cNvPr id="13" name="Picture 2" descr="CNPq divulga Edital para Bolsas no País e no Exterior — Universidade  Metodista de São Paulo">
            <a:extLst>
              <a:ext uri="{FF2B5EF4-FFF2-40B4-BE49-F238E27FC236}">
                <a16:creationId xmlns:a16="http://schemas.microsoft.com/office/drawing/2014/main" id="{C4A719D1-4F3C-41BA-845B-260F421E71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697299"/>
            <a:ext cx="1439978" cy="615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6159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m 14" descr="bolinh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457844"/>
            <a:ext cx="9144000" cy="400156"/>
          </a:xfrm>
          <a:prstGeom prst="rect">
            <a:avLst/>
          </a:prstGeom>
        </p:spPr>
      </p:pic>
      <p:sp>
        <p:nvSpPr>
          <p:cNvPr id="5" name="AutoShape 4" descr="Exibindo SECT 2020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1" name="Retângulo 20"/>
          <p:cNvSpPr/>
          <p:nvPr/>
        </p:nvSpPr>
        <p:spPr>
          <a:xfrm>
            <a:off x="468475" y="1756541"/>
            <a:ext cx="8216081" cy="1477328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RESULTADOS: </a:t>
            </a:r>
            <a:r>
              <a:rPr lang="pt-BR" dirty="0">
                <a:latin typeface="Arial" pitchFamily="34" charset="0"/>
                <a:cs typeface="Arial" pitchFamily="34" charset="0"/>
              </a:rPr>
              <a:t>Apresentar os principais resultados encontrados e/ou esperados nos projetos de pesquisa e/ou extensão. Pode-se utilizar equações, esquemas, imagens, tabelas, desenhos, gráficos, ou qualquer outro recurso que permita aos autores apresentarem os resultados.</a:t>
            </a: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029D75CC-765C-41B8-A2A5-D72A0147079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12293"/>
            <a:ext cx="2448271" cy="1173131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C73D8B9D-9184-49A7-B483-72DB1863965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4460" y="237153"/>
            <a:ext cx="939567" cy="1670341"/>
          </a:xfrm>
          <a:prstGeom prst="rect">
            <a:avLst/>
          </a:prstGeom>
        </p:spPr>
      </p:pic>
      <p:pic>
        <p:nvPicPr>
          <p:cNvPr id="13" name="Picture 2" descr="CNPq divulga Edital para Bolsas no País e no Exterior — Universidade  Metodista de São Paulo">
            <a:extLst>
              <a:ext uri="{FF2B5EF4-FFF2-40B4-BE49-F238E27FC236}">
                <a16:creationId xmlns:a16="http://schemas.microsoft.com/office/drawing/2014/main" id="{62D7884C-C0ED-41ED-8124-F767D678C2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697299"/>
            <a:ext cx="1439978" cy="615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2281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m 14" descr="bolinh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457844"/>
            <a:ext cx="9144000" cy="400156"/>
          </a:xfrm>
          <a:prstGeom prst="rect">
            <a:avLst/>
          </a:prstGeom>
        </p:spPr>
      </p:pic>
      <p:sp>
        <p:nvSpPr>
          <p:cNvPr id="5" name="AutoShape 4" descr="Exibindo SECT 2020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2" name="Retângulo 11"/>
          <p:cNvSpPr/>
          <p:nvPr/>
        </p:nvSpPr>
        <p:spPr>
          <a:xfrm>
            <a:off x="460375" y="2060848"/>
            <a:ext cx="8216081" cy="923330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REFERÊNCIAS: </a:t>
            </a:r>
            <a:r>
              <a:rPr lang="pt-BR" dirty="0">
                <a:latin typeface="Arial" pitchFamily="34" charset="0"/>
                <a:cs typeface="Arial" pitchFamily="34" charset="0"/>
              </a:rPr>
              <a:t>Elencar as fontes utilizadas, conforme as normas da ABNT. </a:t>
            </a: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pic>
        <p:nvPicPr>
          <p:cNvPr id="19" name="Imagem 18">
            <a:extLst>
              <a:ext uri="{FF2B5EF4-FFF2-40B4-BE49-F238E27FC236}">
                <a16:creationId xmlns:a16="http://schemas.microsoft.com/office/drawing/2014/main" id="{CC70A243-A8F0-47E9-9358-61F3A55EB83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12293"/>
            <a:ext cx="2448271" cy="1173131"/>
          </a:xfrm>
          <a:prstGeom prst="rect">
            <a:avLst/>
          </a:prstGeom>
        </p:spPr>
      </p:pic>
      <p:pic>
        <p:nvPicPr>
          <p:cNvPr id="20" name="Imagem 19">
            <a:extLst>
              <a:ext uri="{FF2B5EF4-FFF2-40B4-BE49-F238E27FC236}">
                <a16:creationId xmlns:a16="http://schemas.microsoft.com/office/drawing/2014/main" id="{992B5008-A7AA-4773-85D1-536DB372DF1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4460" y="237153"/>
            <a:ext cx="939567" cy="1670341"/>
          </a:xfrm>
          <a:prstGeom prst="rect">
            <a:avLst/>
          </a:prstGeom>
        </p:spPr>
      </p:pic>
      <p:pic>
        <p:nvPicPr>
          <p:cNvPr id="21" name="Picture 2" descr="CNPq divulga Edital para Bolsas no País e no Exterior — Universidade  Metodista de São Paulo">
            <a:extLst>
              <a:ext uri="{FF2B5EF4-FFF2-40B4-BE49-F238E27FC236}">
                <a16:creationId xmlns:a16="http://schemas.microsoft.com/office/drawing/2014/main" id="{51948172-A62A-440D-A93D-953E77A7D4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697299"/>
            <a:ext cx="1439978" cy="615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0103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m 14" descr="bolinh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457844"/>
            <a:ext cx="9144000" cy="400156"/>
          </a:xfrm>
          <a:prstGeom prst="rect">
            <a:avLst/>
          </a:prstGeom>
        </p:spPr>
      </p:pic>
      <p:sp>
        <p:nvSpPr>
          <p:cNvPr id="5" name="AutoShape 4" descr="Exibindo SECT 2020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9" name="Imagem 18">
            <a:extLst>
              <a:ext uri="{FF2B5EF4-FFF2-40B4-BE49-F238E27FC236}">
                <a16:creationId xmlns:a16="http://schemas.microsoft.com/office/drawing/2014/main" id="{CC70A243-A8F0-47E9-9358-61F3A55EB83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12293"/>
            <a:ext cx="2448271" cy="1173131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4FD9C27A-B569-4011-8D81-DA407ADAB5CB}"/>
              </a:ext>
            </a:extLst>
          </p:cNvPr>
          <p:cNvSpPr/>
          <p:nvPr/>
        </p:nvSpPr>
        <p:spPr>
          <a:xfrm>
            <a:off x="457187" y="1723218"/>
            <a:ext cx="8216081" cy="923330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AGRADECIMENTOS: </a:t>
            </a:r>
            <a:r>
              <a:rPr lang="pt-BR" dirty="0">
                <a:latin typeface="Arial" pitchFamily="34" charset="0"/>
                <a:cs typeface="Arial" pitchFamily="34" charset="0"/>
              </a:rPr>
              <a:t>Expressar gratidão às pessoas e/ou instituições que viabilizaram a realização do projeto.</a:t>
            </a: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292B8C96-43D0-47A2-BCEE-27A08BF8E18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4460" y="237153"/>
            <a:ext cx="939567" cy="1670341"/>
          </a:xfrm>
          <a:prstGeom prst="rect">
            <a:avLst/>
          </a:prstGeom>
        </p:spPr>
      </p:pic>
      <p:pic>
        <p:nvPicPr>
          <p:cNvPr id="9" name="Picture 2" descr="CNPq divulga Edital para Bolsas no País e no Exterior — Universidade  Metodista de São Paulo">
            <a:extLst>
              <a:ext uri="{FF2B5EF4-FFF2-40B4-BE49-F238E27FC236}">
                <a16:creationId xmlns:a16="http://schemas.microsoft.com/office/drawing/2014/main" id="{489AC1EF-D4E9-4B79-B9C4-C479AD390B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697299"/>
            <a:ext cx="1439978" cy="615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1494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270</Words>
  <Application>Microsoft Office PowerPoint</Application>
  <PresentationFormat>Apresentação na tela (4:3)</PresentationFormat>
  <Paragraphs>22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2" baseType="lpstr">
      <vt:lpstr>Arial</vt:lpstr>
      <vt:lpstr>Calibri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LG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Windows User</dc:creator>
  <cp:lastModifiedBy>Jose Washington de Morais Medeiros</cp:lastModifiedBy>
  <cp:revision>26</cp:revision>
  <dcterms:created xsi:type="dcterms:W3CDTF">2020-11-04T14:23:14Z</dcterms:created>
  <dcterms:modified xsi:type="dcterms:W3CDTF">2023-10-05T15:19:55Z</dcterms:modified>
</cp:coreProperties>
</file>